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7315200" cy="96012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8B9DDF93-30CB-4681-9C54-B516BF7414A1}">
  <a:tblStyle styleId="{8B9DDF93-30CB-4681-9C54-B516BF7414A1}" styleName="Table_0">
    <a:wholeTbl>
      <a:tcTxStyle b="off" i="off">
        <a:font>
          <a:latin typeface="Trebuchet MS"/>
          <a:ea typeface="Trebuchet MS"/>
          <a:cs typeface="Trebuchet MS"/>
        </a:font>
        <a:schemeClr val="lt1"/>
      </a:tcTxStyle>
      <a:tcStyle>
        <a:tcBdr>
          <a:left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med" len="med"/>
              <a:tailEnd type="none" w="med" len="med"/>
            </a:ln>
          </a:insideV>
        </a:tcBdr>
        <a:fill>
          <a:solidFill>
            <a:srgbClr val="FFFFFF">
              <a:alpha val="0"/>
            </a:srgbClr>
          </a:solidFill>
        </a:fill>
      </a:tcStyle>
    </a:wholeTbl>
  </a:tblStyle>
  <a:tblStyle styleId="{DB23C6B1-06FD-4D45-BEAA-7DD490CB1627}" styleName="Table_1">
    <a:wholeTbl>
      <a:tcTxStyle b="off" i="off">
        <a:font>
          <a:latin typeface="Trebuchet MS"/>
          <a:ea typeface="Trebuchet MS"/>
          <a:cs typeface="Trebuchet MS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  <a:fill>
          <a:solidFill>
            <a:srgbClr val="E6F6FF"/>
          </a:solidFill>
        </a:fill>
      </a:tcStyle>
    </a:wholeTbl>
    <a:band1H>
      <a:tcStyle>
        <a:tcBdr/>
        <a:fill>
          <a:solidFill>
            <a:srgbClr val="CAECFF"/>
          </a:solidFill>
        </a:fill>
      </a:tcStyle>
    </a:band1H>
    <a:band1V>
      <a:tcStyle>
        <a:tcBdr/>
        <a:fill>
          <a:solidFill>
            <a:srgbClr val="CAECFF"/>
          </a:solidFill>
        </a:fill>
      </a:tcStyle>
    </a:band1V>
    <a:lastCol>
      <a:tcTxStyle b="on" i="off">
        <a:font>
          <a:latin typeface="Trebuchet MS"/>
          <a:ea typeface="Trebuchet MS"/>
          <a:cs typeface="Trebuchet MS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Trebuchet MS"/>
          <a:ea typeface="Trebuchet MS"/>
          <a:cs typeface="Trebuchet MS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Trebuchet MS"/>
          <a:ea typeface="Trebuchet MS"/>
          <a:cs typeface="Trebuchet MS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top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Trebuchet MS"/>
          <a:ea typeface="Trebuchet MS"/>
          <a:cs typeface="Trebuchet MS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6" d="100"/>
          <a:sy n="106" d="100"/>
        </p:scale>
        <p:origin x="-157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interSettings" Target="printerSettings/printerSettings1.bin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3169474" cy="47940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3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4" name="Shape 4"/>
          <p:cNvSpPr>
            <a:spLocks noGrp="1" noRot="1" noChangeAspect="1"/>
          </p:cNvSpPr>
          <p:nvPr>
            <p:ph type="sldImg" idx="3"/>
          </p:nvPr>
        </p:nvSpPr>
        <p:spPr>
          <a:xfrm>
            <a:off x="1257300" y="720725"/>
            <a:ext cx="4800600" cy="36004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5" name="Shape 5"/>
          <p:cNvSpPr txBox="1">
            <a:spLocks noGrp="1"/>
          </p:cNvSpPr>
          <p:nvPr>
            <p:ph type="body" idx="1"/>
          </p:nvPr>
        </p:nvSpPr>
        <p:spPr>
          <a:xfrm>
            <a:off x="974580" y="4560898"/>
            <a:ext cx="5366039" cy="431955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36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36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36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36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36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dt" idx="10"/>
          </p:nvPr>
        </p:nvSpPr>
        <p:spPr>
          <a:xfrm>
            <a:off x="4145726" y="0"/>
            <a:ext cx="3169474" cy="47940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3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0" y="9121796"/>
            <a:ext cx="3169474" cy="47940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3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4145726" y="9121796"/>
            <a:ext cx="3169474" cy="479403"/>
          </a:xfrm>
          <a:prstGeom prst="rect">
            <a:avLst/>
          </a:prstGeom>
          <a:noFill/>
          <a:ln>
            <a:noFill/>
          </a:ln>
        </p:spPr>
        <p:txBody>
          <a:bodyPr lIns="96650" tIns="48325" rIns="96650" bIns="48325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-US" sz="13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lang="en-US" sz="13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04282402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974580" y="4560898"/>
            <a:ext cx="5366039" cy="4319554"/>
          </a:xfrm>
          <a:prstGeom prst="rect">
            <a:avLst/>
          </a:prstGeom>
          <a:noFill/>
          <a:ln>
            <a:noFill/>
          </a:ln>
        </p:spPr>
        <p:txBody>
          <a:bodyPr lIns="96650" tIns="48325" rIns="96650" bIns="483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7" name="Shape 87"/>
          <p:cNvSpPr txBox="1">
            <a:spLocks noGrp="1"/>
          </p:cNvSpPr>
          <p:nvPr>
            <p:ph type="sldNum" idx="12"/>
          </p:nvPr>
        </p:nvSpPr>
        <p:spPr>
          <a:xfrm>
            <a:off x="4145726" y="9121796"/>
            <a:ext cx="3169474" cy="479403"/>
          </a:xfrm>
          <a:prstGeom prst="rect">
            <a:avLst/>
          </a:prstGeom>
          <a:noFill/>
          <a:ln>
            <a:noFill/>
          </a:ln>
        </p:spPr>
        <p:txBody>
          <a:bodyPr lIns="96650" tIns="48325" rIns="96650" bIns="48325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-US" sz="13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</a:t>
            </a:fld>
            <a:endParaRPr lang="en-US" sz="13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94" name="Shape 94"/>
          <p:cNvSpPr txBox="1">
            <a:spLocks noGrp="1"/>
          </p:cNvSpPr>
          <p:nvPr>
            <p:ph type="body" idx="1"/>
          </p:nvPr>
        </p:nvSpPr>
        <p:spPr>
          <a:xfrm>
            <a:off x="974580" y="4560898"/>
            <a:ext cx="5366039" cy="4319554"/>
          </a:xfrm>
          <a:prstGeom prst="rect">
            <a:avLst/>
          </a:prstGeom>
          <a:noFill/>
          <a:ln>
            <a:noFill/>
          </a:ln>
        </p:spPr>
        <p:txBody>
          <a:bodyPr lIns="96650" tIns="48325" rIns="96650" bIns="483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5" name="Shape 95"/>
          <p:cNvSpPr txBox="1">
            <a:spLocks noGrp="1"/>
          </p:cNvSpPr>
          <p:nvPr>
            <p:ph type="sldNum" idx="12"/>
          </p:nvPr>
        </p:nvSpPr>
        <p:spPr>
          <a:xfrm>
            <a:off x="4145726" y="9121796"/>
            <a:ext cx="3169474" cy="479403"/>
          </a:xfrm>
          <a:prstGeom prst="rect">
            <a:avLst/>
          </a:prstGeom>
          <a:noFill/>
          <a:ln>
            <a:noFill/>
          </a:ln>
        </p:spPr>
        <p:txBody>
          <a:bodyPr lIns="96650" tIns="48325" rIns="96650" bIns="48325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-US" sz="13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fld>
            <a:endParaRPr lang="en-US" sz="13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101" name="Shape 101"/>
          <p:cNvSpPr txBox="1">
            <a:spLocks noGrp="1"/>
          </p:cNvSpPr>
          <p:nvPr>
            <p:ph type="body" idx="1"/>
          </p:nvPr>
        </p:nvSpPr>
        <p:spPr>
          <a:xfrm>
            <a:off x="974580" y="4560898"/>
            <a:ext cx="5366039" cy="4319554"/>
          </a:xfrm>
          <a:prstGeom prst="rect">
            <a:avLst/>
          </a:prstGeom>
          <a:noFill/>
          <a:ln>
            <a:noFill/>
          </a:ln>
        </p:spPr>
        <p:txBody>
          <a:bodyPr lIns="96650" tIns="48325" rIns="96650" bIns="483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02" name="Shape 102"/>
          <p:cNvSpPr txBox="1">
            <a:spLocks noGrp="1"/>
          </p:cNvSpPr>
          <p:nvPr>
            <p:ph type="sldNum" idx="12"/>
          </p:nvPr>
        </p:nvSpPr>
        <p:spPr>
          <a:xfrm>
            <a:off x="4145726" y="9121796"/>
            <a:ext cx="3169474" cy="479403"/>
          </a:xfrm>
          <a:prstGeom prst="rect">
            <a:avLst/>
          </a:prstGeom>
          <a:noFill/>
          <a:ln>
            <a:noFill/>
          </a:ln>
        </p:spPr>
        <p:txBody>
          <a:bodyPr lIns="96650" tIns="48325" rIns="96650" bIns="48325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-US" sz="13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</a:t>
            </a:fld>
            <a:endParaRPr lang="en-US" sz="13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108" name="Shape 108"/>
          <p:cNvSpPr txBox="1">
            <a:spLocks noGrp="1"/>
          </p:cNvSpPr>
          <p:nvPr>
            <p:ph type="body" idx="1"/>
          </p:nvPr>
        </p:nvSpPr>
        <p:spPr>
          <a:xfrm>
            <a:off x="974580" y="4560898"/>
            <a:ext cx="5366039" cy="4319554"/>
          </a:xfrm>
          <a:prstGeom prst="rect">
            <a:avLst/>
          </a:prstGeom>
          <a:noFill/>
          <a:ln>
            <a:noFill/>
          </a:ln>
        </p:spPr>
        <p:txBody>
          <a:bodyPr lIns="96650" tIns="48325" rIns="96650" bIns="483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09" name="Shape 109"/>
          <p:cNvSpPr txBox="1">
            <a:spLocks noGrp="1"/>
          </p:cNvSpPr>
          <p:nvPr>
            <p:ph type="sldNum" idx="12"/>
          </p:nvPr>
        </p:nvSpPr>
        <p:spPr>
          <a:xfrm>
            <a:off x="4145726" y="9121796"/>
            <a:ext cx="3169474" cy="479403"/>
          </a:xfrm>
          <a:prstGeom prst="rect">
            <a:avLst/>
          </a:prstGeom>
          <a:noFill/>
          <a:ln>
            <a:noFill/>
          </a:ln>
        </p:spPr>
        <p:txBody>
          <a:bodyPr lIns="96650" tIns="48325" rIns="96650" bIns="48325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-US" sz="13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4</a:t>
            </a:fld>
            <a:endParaRPr lang="en-US" sz="13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115" name="Shape 115"/>
          <p:cNvSpPr txBox="1">
            <a:spLocks noGrp="1"/>
          </p:cNvSpPr>
          <p:nvPr>
            <p:ph type="body" idx="1"/>
          </p:nvPr>
        </p:nvSpPr>
        <p:spPr>
          <a:xfrm>
            <a:off x="974580" y="4560898"/>
            <a:ext cx="5366039" cy="4319554"/>
          </a:xfrm>
          <a:prstGeom prst="rect">
            <a:avLst/>
          </a:prstGeom>
          <a:noFill/>
          <a:ln>
            <a:noFill/>
          </a:ln>
        </p:spPr>
        <p:txBody>
          <a:bodyPr lIns="96650" tIns="48325" rIns="96650" bIns="483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16" name="Shape 116"/>
          <p:cNvSpPr txBox="1">
            <a:spLocks noGrp="1"/>
          </p:cNvSpPr>
          <p:nvPr>
            <p:ph type="sldNum" idx="12"/>
          </p:nvPr>
        </p:nvSpPr>
        <p:spPr>
          <a:xfrm>
            <a:off x="4145726" y="9121796"/>
            <a:ext cx="3169474" cy="479403"/>
          </a:xfrm>
          <a:prstGeom prst="rect">
            <a:avLst/>
          </a:prstGeom>
          <a:noFill/>
          <a:ln>
            <a:noFill/>
          </a:ln>
        </p:spPr>
        <p:txBody>
          <a:bodyPr lIns="96650" tIns="48325" rIns="96650" bIns="48325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-US" sz="13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5</a:t>
            </a:fld>
            <a:endParaRPr lang="en-US" sz="13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122" name="Shape 122"/>
          <p:cNvSpPr txBox="1">
            <a:spLocks noGrp="1"/>
          </p:cNvSpPr>
          <p:nvPr>
            <p:ph type="body" idx="1"/>
          </p:nvPr>
        </p:nvSpPr>
        <p:spPr>
          <a:xfrm>
            <a:off x="974580" y="4560898"/>
            <a:ext cx="5366039" cy="4319554"/>
          </a:xfrm>
          <a:prstGeom prst="rect">
            <a:avLst/>
          </a:prstGeom>
          <a:noFill/>
          <a:ln>
            <a:noFill/>
          </a:ln>
        </p:spPr>
        <p:txBody>
          <a:bodyPr lIns="96650" tIns="48325" rIns="96650" bIns="483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23" name="Shape 123"/>
          <p:cNvSpPr txBox="1">
            <a:spLocks noGrp="1"/>
          </p:cNvSpPr>
          <p:nvPr>
            <p:ph type="sldNum" idx="12"/>
          </p:nvPr>
        </p:nvSpPr>
        <p:spPr>
          <a:xfrm>
            <a:off x="4145726" y="9121796"/>
            <a:ext cx="3169474" cy="479403"/>
          </a:xfrm>
          <a:prstGeom prst="rect">
            <a:avLst/>
          </a:prstGeom>
          <a:noFill/>
          <a:ln>
            <a:noFill/>
          </a:ln>
        </p:spPr>
        <p:txBody>
          <a:bodyPr lIns="96650" tIns="48325" rIns="96650" bIns="48325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-US" sz="13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6</a:t>
            </a:fld>
            <a:endParaRPr lang="en-US" sz="13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129" name="Shape 129"/>
          <p:cNvSpPr txBox="1">
            <a:spLocks noGrp="1"/>
          </p:cNvSpPr>
          <p:nvPr>
            <p:ph type="body" idx="1"/>
          </p:nvPr>
        </p:nvSpPr>
        <p:spPr>
          <a:xfrm>
            <a:off x="974580" y="4560898"/>
            <a:ext cx="5366039" cy="4319554"/>
          </a:xfrm>
          <a:prstGeom prst="rect">
            <a:avLst/>
          </a:prstGeom>
          <a:noFill/>
          <a:ln>
            <a:noFill/>
          </a:ln>
        </p:spPr>
        <p:txBody>
          <a:bodyPr lIns="96650" tIns="48325" rIns="96650" bIns="483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30" name="Shape 130"/>
          <p:cNvSpPr txBox="1">
            <a:spLocks noGrp="1"/>
          </p:cNvSpPr>
          <p:nvPr>
            <p:ph type="sldNum" idx="12"/>
          </p:nvPr>
        </p:nvSpPr>
        <p:spPr>
          <a:xfrm>
            <a:off x="4145726" y="9121796"/>
            <a:ext cx="3169474" cy="479403"/>
          </a:xfrm>
          <a:prstGeom prst="rect">
            <a:avLst/>
          </a:prstGeom>
          <a:noFill/>
          <a:ln>
            <a:noFill/>
          </a:ln>
        </p:spPr>
        <p:txBody>
          <a:bodyPr lIns="96650" tIns="48325" rIns="96650" bIns="48325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-US" sz="13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7</a:t>
            </a:fld>
            <a:endParaRPr lang="en-US" sz="13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>
            <a:spLocks noGrp="1"/>
          </p:cNvSpPr>
          <p:nvPr>
            <p:ph type="ctrTitle"/>
          </p:nvPr>
        </p:nvSpPr>
        <p:spPr>
          <a:xfrm>
            <a:off x="1905000" y="2057400"/>
            <a:ext cx="6705599" cy="1447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4400" b="1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subTitle" idx="1"/>
          </p:nvPr>
        </p:nvSpPr>
        <p:spPr>
          <a:xfrm>
            <a:off x="2209800" y="35814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Font typeface="Trebuchet MS"/>
              <a:buNone/>
              <a:defRPr sz="24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742950" marR="0" lvl="1" indent="-146050" algn="l" rtl="0">
              <a:spcBef>
                <a:spcPts val="44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Garamond"/>
              <a:buChar char="−"/>
              <a:defRPr sz="22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1143000" marR="0" lvl="2" indent="-101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Trebuchet MS"/>
              <a:buChar char="•"/>
              <a:defRPr sz="20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600200" marR="0" lvl="3" indent="-114300" algn="l" rtl="0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Garamond"/>
              <a:buChar char="−"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2057400" marR="0" lvl="4" indent="-127000" algn="l" rtl="0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Trebuchet MS"/>
              <a:buChar char="•"/>
              <a:defRPr sz="16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514600" marR="0" lvl="5" indent="-127000" algn="l" rtl="0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Trebuchet MS"/>
              <a:buChar char="•"/>
              <a:defRPr sz="16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2971800" marR="0" lvl="6" indent="-127000" algn="l" rtl="0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Trebuchet MS"/>
              <a:buChar char="•"/>
              <a:defRPr sz="16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429000" marR="0" lvl="7" indent="-127000" algn="l" rtl="0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Trebuchet MS"/>
              <a:buChar char="•"/>
              <a:defRPr sz="16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3886200" marR="0" lvl="8" indent="-127000" algn="l" rtl="0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Trebuchet MS"/>
              <a:buChar char="•"/>
              <a:defRPr sz="16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dt" idx="10"/>
          </p:nvPr>
        </p:nvSpPr>
        <p:spPr>
          <a:xfrm>
            <a:off x="1828800" y="6248400"/>
            <a:ext cx="1904999" cy="381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ftr" idx="11"/>
          </p:nvPr>
        </p:nvSpPr>
        <p:spPr>
          <a:xfrm>
            <a:off x="3886200" y="6248400"/>
            <a:ext cx="3048000" cy="381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sldNum" idx="12"/>
          </p:nvPr>
        </p:nvSpPr>
        <p:spPr>
          <a:xfrm>
            <a:off x="7086600" y="6248400"/>
            <a:ext cx="1904999" cy="381000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‹#›</a:t>
            </a:fld>
            <a:endParaRPr lang="en-US" sz="1200" b="0" i="0" u="none" strike="noStrike" cap="none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>
            <a:spLocks noGrp="1"/>
          </p:cNvSpPr>
          <p:nvPr>
            <p:ph type="title"/>
          </p:nvPr>
        </p:nvSpPr>
        <p:spPr>
          <a:xfrm>
            <a:off x="1828800" y="1066800"/>
            <a:ext cx="6629400" cy="838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 rot="5400000">
            <a:off x="3314699" y="876299"/>
            <a:ext cx="3962399" cy="6324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90500" algn="l" rtl="0">
              <a:spcBef>
                <a:spcPts val="12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Trebuchet MS"/>
              <a:buChar char="•"/>
              <a:defRPr sz="24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742950" marR="0" lvl="1" indent="-146050" algn="l" rtl="0">
              <a:spcBef>
                <a:spcPts val="44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Garamond"/>
              <a:buChar char="−"/>
              <a:defRPr sz="22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1143000" marR="0" lvl="2" indent="-101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Trebuchet MS"/>
              <a:buChar char="•"/>
              <a:defRPr sz="20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600200" marR="0" lvl="3" indent="-114300" algn="l" rtl="0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Garamond"/>
              <a:buChar char="−"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2057400" marR="0" lvl="4" indent="-127000" algn="l" rtl="0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Trebuchet MS"/>
              <a:buChar char="•"/>
              <a:defRPr sz="16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514600" marR="0" lvl="5" indent="-127000" algn="l" rtl="0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Trebuchet MS"/>
              <a:buChar char="•"/>
              <a:defRPr sz="16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2971800" marR="0" lvl="6" indent="-127000" algn="l" rtl="0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Trebuchet MS"/>
              <a:buChar char="•"/>
              <a:defRPr sz="16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429000" marR="0" lvl="7" indent="-127000" algn="l" rtl="0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Trebuchet MS"/>
              <a:buChar char="•"/>
              <a:defRPr sz="16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3886200" marR="0" lvl="8" indent="-127000" algn="l" rtl="0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Trebuchet MS"/>
              <a:buChar char="•"/>
              <a:defRPr sz="16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dt" idx="10"/>
          </p:nvPr>
        </p:nvSpPr>
        <p:spPr>
          <a:xfrm>
            <a:off x="1828800" y="6248400"/>
            <a:ext cx="1904999" cy="381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ftr" idx="11"/>
          </p:nvPr>
        </p:nvSpPr>
        <p:spPr>
          <a:xfrm>
            <a:off x="3886200" y="6248400"/>
            <a:ext cx="3048000" cy="381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sldNum" idx="12"/>
          </p:nvPr>
        </p:nvSpPr>
        <p:spPr>
          <a:xfrm>
            <a:off x="7086600" y="6248400"/>
            <a:ext cx="1904999" cy="381000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-US" sz="12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‹#›</a:t>
            </a:fld>
            <a:endParaRPr lang="en-US" sz="1200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>
            <a:spLocks noGrp="1"/>
          </p:cNvSpPr>
          <p:nvPr>
            <p:ph type="title"/>
          </p:nvPr>
        </p:nvSpPr>
        <p:spPr>
          <a:xfrm rot="5400000">
            <a:off x="5153024" y="2714625"/>
            <a:ext cx="4953000" cy="16573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 rot="5400000">
            <a:off x="1762124" y="1133475"/>
            <a:ext cx="4953000" cy="48196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90500" algn="l" rtl="0">
              <a:spcBef>
                <a:spcPts val="12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Trebuchet MS"/>
              <a:buChar char="•"/>
              <a:defRPr sz="24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742950" marR="0" lvl="1" indent="-146050" algn="l" rtl="0">
              <a:spcBef>
                <a:spcPts val="44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Garamond"/>
              <a:buChar char="−"/>
              <a:defRPr sz="22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1143000" marR="0" lvl="2" indent="-101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Trebuchet MS"/>
              <a:buChar char="•"/>
              <a:defRPr sz="20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600200" marR="0" lvl="3" indent="-114300" algn="l" rtl="0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Garamond"/>
              <a:buChar char="−"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2057400" marR="0" lvl="4" indent="-127000" algn="l" rtl="0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Trebuchet MS"/>
              <a:buChar char="•"/>
              <a:defRPr sz="16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514600" marR="0" lvl="5" indent="-127000" algn="l" rtl="0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Trebuchet MS"/>
              <a:buChar char="•"/>
              <a:defRPr sz="16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2971800" marR="0" lvl="6" indent="-127000" algn="l" rtl="0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Trebuchet MS"/>
              <a:buChar char="•"/>
              <a:defRPr sz="16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429000" marR="0" lvl="7" indent="-127000" algn="l" rtl="0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Trebuchet MS"/>
              <a:buChar char="•"/>
              <a:defRPr sz="16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3886200" marR="0" lvl="8" indent="-127000" algn="l" rtl="0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Trebuchet MS"/>
              <a:buChar char="•"/>
              <a:defRPr sz="16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dt" idx="10"/>
          </p:nvPr>
        </p:nvSpPr>
        <p:spPr>
          <a:xfrm>
            <a:off x="1828800" y="6248400"/>
            <a:ext cx="1904999" cy="381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ftr" idx="11"/>
          </p:nvPr>
        </p:nvSpPr>
        <p:spPr>
          <a:xfrm>
            <a:off x="3886200" y="6248400"/>
            <a:ext cx="3048000" cy="381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83" name="Shape 83"/>
          <p:cNvSpPr txBox="1">
            <a:spLocks noGrp="1"/>
          </p:cNvSpPr>
          <p:nvPr>
            <p:ph type="sldNum" idx="12"/>
          </p:nvPr>
        </p:nvSpPr>
        <p:spPr>
          <a:xfrm>
            <a:off x="7086600" y="6248400"/>
            <a:ext cx="1904999" cy="381000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-US" sz="12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‹#›</a:t>
            </a:fld>
            <a:endParaRPr lang="en-US" sz="1200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>
            <a:spLocks noGrp="1"/>
          </p:cNvSpPr>
          <p:nvPr>
            <p:ph type="title"/>
          </p:nvPr>
        </p:nvSpPr>
        <p:spPr>
          <a:xfrm>
            <a:off x="1828800" y="1066800"/>
            <a:ext cx="6629400" cy="838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1"/>
          </p:nvPr>
        </p:nvSpPr>
        <p:spPr>
          <a:xfrm>
            <a:off x="2133600" y="2057400"/>
            <a:ext cx="6324600" cy="3962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90500" algn="l" rtl="0">
              <a:spcBef>
                <a:spcPts val="12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Trebuchet MS"/>
              <a:buChar char="•"/>
              <a:defRPr sz="24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742950" marR="0" lvl="1" indent="-146050" algn="l" rtl="0">
              <a:spcBef>
                <a:spcPts val="44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Garamond"/>
              <a:buChar char="−"/>
              <a:defRPr sz="22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1143000" marR="0" lvl="2" indent="-101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Trebuchet MS"/>
              <a:buChar char="•"/>
              <a:defRPr sz="20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600200" marR="0" lvl="3" indent="-114300" algn="l" rtl="0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Garamond"/>
              <a:buChar char="−"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2057400" marR="0" lvl="4" indent="-127000" algn="l" rtl="0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Trebuchet MS"/>
              <a:buChar char="•"/>
              <a:defRPr sz="16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514600" marR="0" lvl="5" indent="-127000" algn="l" rtl="0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Trebuchet MS"/>
              <a:buChar char="•"/>
              <a:defRPr sz="16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2971800" marR="0" lvl="6" indent="-127000" algn="l" rtl="0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Trebuchet MS"/>
              <a:buChar char="•"/>
              <a:defRPr sz="16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429000" marR="0" lvl="7" indent="-127000" algn="l" rtl="0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Trebuchet MS"/>
              <a:buChar char="•"/>
              <a:defRPr sz="16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3886200" marR="0" lvl="8" indent="-127000" algn="l" rtl="0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Trebuchet MS"/>
              <a:buChar char="•"/>
              <a:defRPr sz="16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dt" idx="10"/>
          </p:nvPr>
        </p:nvSpPr>
        <p:spPr>
          <a:xfrm>
            <a:off x="1828800" y="6248400"/>
            <a:ext cx="1904999" cy="381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ftr" idx="11"/>
          </p:nvPr>
        </p:nvSpPr>
        <p:spPr>
          <a:xfrm>
            <a:off x="3886200" y="6248400"/>
            <a:ext cx="3048000" cy="381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sldNum" idx="12"/>
          </p:nvPr>
        </p:nvSpPr>
        <p:spPr>
          <a:xfrm>
            <a:off x="7086600" y="6248400"/>
            <a:ext cx="1904999" cy="381000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-US" sz="12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‹#›</a:t>
            </a:fld>
            <a:endParaRPr lang="en-US" sz="1200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>
            <a:spLocks noGrp="1"/>
          </p:cNvSpPr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4000" b="1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body" idx="1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Font typeface="Trebuchet MS"/>
              <a:buNone/>
              <a:defRPr sz="20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457200" marR="0" lvl="1" indent="0" algn="l" rtl="0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Font typeface="Garamond"/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914400" marR="0" lvl="2" indent="0" algn="l" rtl="0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Font typeface="Trebuchet MS"/>
              <a:buNone/>
              <a:defRPr sz="16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371600" marR="0" lvl="3" indent="0" algn="l" rtl="0">
              <a:spcBef>
                <a:spcPts val="280"/>
              </a:spcBef>
              <a:spcAft>
                <a:spcPts val="0"/>
              </a:spcAft>
              <a:buClr>
                <a:schemeClr val="lt1"/>
              </a:buClr>
              <a:buFont typeface="Garamond"/>
              <a:buNone/>
              <a:defRPr sz="14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1828800" marR="0" lvl="4" indent="0" algn="l" rtl="0">
              <a:spcBef>
                <a:spcPts val="280"/>
              </a:spcBef>
              <a:spcAft>
                <a:spcPts val="0"/>
              </a:spcAft>
              <a:buClr>
                <a:schemeClr val="lt1"/>
              </a:buClr>
              <a:buFont typeface="Trebuchet MS"/>
              <a:buNone/>
              <a:defRPr sz="14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286000" marR="0" lvl="5" indent="0" algn="l" rtl="0">
              <a:spcBef>
                <a:spcPts val="280"/>
              </a:spcBef>
              <a:spcAft>
                <a:spcPts val="0"/>
              </a:spcAft>
              <a:buClr>
                <a:schemeClr val="lt1"/>
              </a:buClr>
              <a:buFont typeface="Trebuchet MS"/>
              <a:buNone/>
              <a:defRPr sz="14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2743200" marR="0" lvl="6" indent="0" algn="l" rtl="0">
              <a:spcBef>
                <a:spcPts val="280"/>
              </a:spcBef>
              <a:spcAft>
                <a:spcPts val="0"/>
              </a:spcAft>
              <a:buClr>
                <a:schemeClr val="lt1"/>
              </a:buClr>
              <a:buFont typeface="Trebuchet MS"/>
              <a:buNone/>
              <a:defRPr sz="14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200400" marR="0" lvl="7" indent="0" algn="l" rtl="0">
              <a:spcBef>
                <a:spcPts val="280"/>
              </a:spcBef>
              <a:spcAft>
                <a:spcPts val="0"/>
              </a:spcAft>
              <a:buClr>
                <a:schemeClr val="lt1"/>
              </a:buClr>
              <a:buFont typeface="Trebuchet MS"/>
              <a:buNone/>
              <a:defRPr sz="14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3657600" marR="0" lvl="8" indent="0" algn="l" rtl="0">
              <a:spcBef>
                <a:spcPts val="280"/>
              </a:spcBef>
              <a:spcAft>
                <a:spcPts val="0"/>
              </a:spcAft>
              <a:buClr>
                <a:schemeClr val="lt1"/>
              </a:buClr>
              <a:buFont typeface="Trebuchet MS"/>
              <a:buNone/>
              <a:defRPr sz="14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dt" idx="10"/>
          </p:nvPr>
        </p:nvSpPr>
        <p:spPr>
          <a:xfrm>
            <a:off x="1828800" y="6248400"/>
            <a:ext cx="1904999" cy="381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ftr" idx="11"/>
          </p:nvPr>
        </p:nvSpPr>
        <p:spPr>
          <a:xfrm>
            <a:off x="3886200" y="6248400"/>
            <a:ext cx="3048000" cy="381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sldNum" idx="12"/>
          </p:nvPr>
        </p:nvSpPr>
        <p:spPr>
          <a:xfrm>
            <a:off x="7086600" y="6248400"/>
            <a:ext cx="1904999" cy="381000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-US" sz="12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‹#›</a:t>
            </a:fld>
            <a:endParaRPr lang="en-US" sz="1200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>
            <a:spLocks noGrp="1"/>
          </p:cNvSpPr>
          <p:nvPr>
            <p:ph type="title"/>
          </p:nvPr>
        </p:nvSpPr>
        <p:spPr>
          <a:xfrm>
            <a:off x="1828800" y="1066800"/>
            <a:ext cx="6629400" cy="838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body" idx="1"/>
          </p:nvPr>
        </p:nvSpPr>
        <p:spPr>
          <a:xfrm>
            <a:off x="2133600" y="2057400"/>
            <a:ext cx="3086099" cy="3962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65100" algn="l" rtl="0">
              <a:spcBef>
                <a:spcPts val="14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Trebuchet MS"/>
              <a:buChar char="•"/>
              <a:defRPr sz="2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742950" marR="0" lvl="1" indent="-133350" algn="l" rtl="0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Garamond"/>
              <a:buChar char="−"/>
              <a:defRPr sz="24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1143000" marR="0" lvl="2" indent="-101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Trebuchet MS"/>
              <a:buChar char="•"/>
              <a:defRPr sz="20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600200" marR="0" lvl="3" indent="-114300" algn="l" rtl="0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Garamond"/>
              <a:buChar char="−"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2057400" marR="0" lvl="4" indent="-114300" algn="l" rtl="0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Trebuchet MS"/>
              <a:buChar char="•"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514600" marR="0" lvl="5" indent="-114300" algn="l" rtl="0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Trebuchet MS"/>
              <a:buChar char="•"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2971800" marR="0" lvl="6" indent="-114300" algn="l" rtl="0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Trebuchet MS"/>
              <a:buChar char="•"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429000" marR="0" lvl="7" indent="-114300" algn="l" rtl="0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Trebuchet MS"/>
              <a:buChar char="•"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3886200" marR="0" lvl="8" indent="-114300" algn="l" rtl="0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Trebuchet MS"/>
              <a:buChar char="•"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body" idx="2"/>
          </p:nvPr>
        </p:nvSpPr>
        <p:spPr>
          <a:xfrm>
            <a:off x="5372100" y="2057400"/>
            <a:ext cx="3086099" cy="3962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65100" algn="l" rtl="0">
              <a:spcBef>
                <a:spcPts val="14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Trebuchet MS"/>
              <a:buChar char="•"/>
              <a:defRPr sz="2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742950" marR="0" lvl="1" indent="-133350" algn="l" rtl="0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Garamond"/>
              <a:buChar char="−"/>
              <a:defRPr sz="24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1143000" marR="0" lvl="2" indent="-101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Trebuchet MS"/>
              <a:buChar char="•"/>
              <a:defRPr sz="20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600200" marR="0" lvl="3" indent="-114300" algn="l" rtl="0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Garamond"/>
              <a:buChar char="−"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2057400" marR="0" lvl="4" indent="-114300" algn="l" rtl="0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Trebuchet MS"/>
              <a:buChar char="•"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514600" marR="0" lvl="5" indent="-114300" algn="l" rtl="0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Trebuchet MS"/>
              <a:buChar char="•"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2971800" marR="0" lvl="6" indent="-114300" algn="l" rtl="0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Trebuchet MS"/>
              <a:buChar char="•"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429000" marR="0" lvl="7" indent="-114300" algn="l" rtl="0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Trebuchet MS"/>
              <a:buChar char="•"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3886200" marR="0" lvl="8" indent="-114300" algn="l" rtl="0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Trebuchet MS"/>
              <a:buChar char="•"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dt" idx="10"/>
          </p:nvPr>
        </p:nvSpPr>
        <p:spPr>
          <a:xfrm>
            <a:off x="1828800" y="6248400"/>
            <a:ext cx="1904999" cy="381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ftr" idx="11"/>
          </p:nvPr>
        </p:nvSpPr>
        <p:spPr>
          <a:xfrm>
            <a:off x="3886200" y="6248400"/>
            <a:ext cx="3048000" cy="381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sldNum" idx="12"/>
          </p:nvPr>
        </p:nvSpPr>
        <p:spPr>
          <a:xfrm>
            <a:off x="7086600" y="6248400"/>
            <a:ext cx="1904999" cy="381000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-US" sz="12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‹#›</a:t>
            </a:fld>
            <a:endParaRPr lang="en-US" sz="1200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1200"/>
              </a:spcBef>
              <a:spcAft>
                <a:spcPts val="0"/>
              </a:spcAft>
              <a:buClr>
                <a:schemeClr val="lt1"/>
              </a:buClr>
              <a:buFont typeface="Trebuchet MS"/>
              <a:buNone/>
              <a:defRPr sz="2400" b="1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457200" marR="0" lvl="1" indent="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Font typeface="Garamond"/>
              <a:buNone/>
              <a:defRPr sz="2000" b="1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914400" marR="0" lvl="2" indent="0" algn="l" rtl="0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Font typeface="Trebuchet MS"/>
              <a:buNone/>
              <a:defRPr sz="1800" b="1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371600" marR="0" lvl="3" indent="0" algn="l" rtl="0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Font typeface="Garamond"/>
              <a:buNone/>
              <a:defRPr sz="1600" b="1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1828800" marR="0" lvl="4" indent="0" algn="l" rtl="0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Font typeface="Trebuchet MS"/>
              <a:buNone/>
              <a:defRPr sz="1600" b="1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286000" marR="0" lvl="5" indent="0" algn="l" rtl="0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Font typeface="Trebuchet MS"/>
              <a:buNone/>
              <a:defRPr sz="1600" b="1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2743200" marR="0" lvl="6" indent="0" algn="l" rtl="0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Font typeface="Trebuchet MS"/>
              <a:buNone/>
              <a:defRPr sz="1600" b="1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200400" marR="0" lvl="7" indent="0" algn="l" rtl="0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Font typeface="Trebuchet MS"/>
              <a:buNone/>
              <a:defRPr sz="1600" b="1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3657600" marR="0" lvl="8" indent="0" algn="l" rtl="0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Font typeface="Trebuchet MS"/>
              <a:buNone/>
              <a:defRPr sz="1600" b="1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90500" algn="l" rtl="0">
              <a:spcBef>
                <a:spcPts val="12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Trebuchet MS"/>
              <a:buChar char="•"/>
              <a:defRPr sz="24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742950" marR="0" lvl="1" indent="-15875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Garamond"/>
              <a:buChar char="−"/>
              <a:defRPr sz="20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1143000" marR="0" lvl="2" indent="-114300" algn="l" rtl="0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Trebuchet MS"/>
              <a:buChar char="•"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600200" marR="0" lvl="3" indent="-127000" algn="l" rtl="0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Garamond"/>
              <a:buChar char="−"/>
              <a:defRPr sz="16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2057400" marR="0" lvl="4" indent="-127000" algn="l" rtl="0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Trebuchet MS"/>
              <a:buChar char="•"/>
              <a:defRPr sz="16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514600" marR="0" lvl="5" indent="-127000" algn="l" rtl="0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Trebuchet MS"/>
              <a:buChar char="•"/>
              <a:defRPr sz="16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2971800" marR="0" lvl="6" indent="-127000" algn="l" rtl="0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Trebuchet MS"/>
              <a:buChar char="•"/>
              <a:defRPr sz="16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429000" marR="0" lvl="7" indent="-127000" algn="l" rtl="0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Trebuchet MS"/>
              <a:buChar char="•"/>
              <a:defRPr sz="16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3886200" marR="0" lvl="8" indent="-127000" algn="l" rtl="0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Trebuchet MS"/>
              <a:buChar char="•"/>
              <a:defRPr sz="16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body" idx="3"/>
          </p:nvPr>
        </p:nvSpPr>
        <p:spPr>
          <a:xfrm>
            <a:off x="4645025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1200"/>
              </a:spcBef>
              <a:spcAft>
                <a:spcPts val="0"/>
              </a:spcAft>
              <a:buClr>
                <a:schemeClr val="lt1"/>
              </a:buClr>
              <a:buFont typeface="Trebuchet MS"/>
              <a:buNone/>
              <a:defRPr sz="2400" b="1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457200" marR="0" lvl="1" indent="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Font typeface="Garamond"/>
              <a:buNone/>
              <a:defRPr sz="2000" b="1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914400" marR="0" lvl="2" indent="0" algn="l" rtl="0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Font typeface="Trebuchet MS"/>
              <a:buNone/>
              <a:defRPr sz="1800" b="1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371600" marR="0" lvl="3" indent="0" algn="l" rtl="0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Font typeface="Garamond"/>
              <a:buNone/>
              <a:defRPr sz="1600" b="1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1828800" marR="0" lvl="4" indent="0" algn="l" rtl="0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Font typeface="Trebuchet MS"/>
              <a:buNone/>
              <a:defRPr sz="1600" b="1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286000" marR="0" lvl="5" indent="0" algn="l" rtl="0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Font typeface="Trebuchet MS"/>
              <a:buNone/>
              <a:defRPr sz="1600" b="1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2743200" marR="0" lvl="6" indent="0" algn="l" rtl="0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Font typeface="Trebuchet MS"/>
              <a:buNone/>
              <a:defRPr sz="1600" b="1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200400" marR="0" lvl="7" indent="0" algn="l" rtl="0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Font typeface="Trebuchet MS"/>
              <a:buNone/>
              <a:defRPr sz="1600" b="1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3657600" marR="0" lvl="8" indent="0" algn="l" rtl="0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Font typeface="Trebuchet MS"/>
              <a:buNone/>
              <a:defRPr sz="1600" b="1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90500" algn="l" rtl="0">
              <a:spcBef>
                <a:spcPts val="12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Trebuchet MS"/>
              <a:buChar char="•"/>
              <a:defRPr sz="24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742950" marR="0" lvl="1" indent="-15875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Garamond"/>
              <a:buChar char="−"/>
              <a:defRPr sz="20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1143000" marR="0" lvl="2" indent="-114300" algn="l" rtl="0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Trebuchet MS"/>
              <a:buChar char="•"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600200" marR="0" lvl="3" indent="-127000" algn="l" rtl="0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Garamond"/>
              <a:buChar char="−"/>
              <a:defRPr sz="16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2057400" marR="0" lvl="4" indent="-127000" algn="l" rtl="0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Trebuchet MS"/>
              <a:buChar char="•"/>
              <a:defRPr sz="16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514600" marR="0" lvl="5" indent="-127000" algn="l" rtl="0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Trebuchet MS"/>
              <a:buChar char="•"/>
              <a:defRPr sz="16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2971800" marR="0" lvl="6" indent="-127000" algn="l" rtl="0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Trebuchet MS"/>
              <a:buChar char="•"/>
              <a:defRPr sz="16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429000" marR="0" lvl="7" indent="-127000" algn="l" rtl="0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Trebuchet MS"/>
              <a:buChar char="•"/>
              <a:defRPr sz="16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3886200" marR="0" lvl="8" indent="-127000" algn="l" rtl="0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Trebuchet MS"/>
              <a:buChar char="•"/>
              <a:defRPr sz="16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dt" idx="10"/>
          </p:nvPr>
        </p:nvSpPr>
        <p:spPr>
          <a:xfrm>
            <a:off x="1828800" y="6248400"/>
            <a:ext cx="1904999" cy="381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ftr" idx="11"/>
          </p:nvPr>
        </p:nvSpPr>
        <p:spPr>
          <a:xfrm>
            <a:off x="3886200" y="6248400"/>
            <a:ext cx="3048000" cy="381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sldNum" idx="12"/>
          </p:nvPr>
        </p:nvSpPr>
        <p:spPr>
          <a:xfrm>
            <a:off x="7086600" y="6248400"/>
            <a:ext cx="1904999" cy="381000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-US" sz="12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‹#›</a:t>
            </a:fld>
            <a:endParaRPr lang="en-US" sz="1200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>
            <a:spLocks noGrp="1"/>
          </p:cNvSpPr>
          <p:nvPr>
            <p:ph type="title"/>
          </p:nvPr>
        </p:nvSpPr>
        <p:spPr>
          <a:xfrm>
            <a:off x="1828800" y="1066800"/>
            <a:ext cx="6629400" cy="838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dt" idx="10"/>
          </p:nvPr>
        </p:nvSpPr>
        <p:spPr>
          <a:xfrm>
            <a:off x="1828800" y="6248400"/>
            <a:ext cx="1904999" cy="381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ftr" idx="11"/>
          </p:nvPr>
        </p:nvSpPr>
        <p:spPr>
          <a:xfrm>
            <a:off x="3886200" y="6248400"/>
            <a:ext cx="3048000" cy="381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sldNum" idx="12"/>
          </p:nvPr>
        </p:nvSpPr>
        <p:spPr>
          <a:xfrm>
            <a:off x="7086600" y="6248400"/>
            <a:ext cx="1904999" cy="381000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-US" sz="12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‹#›</a:t>
            </a:fld>
            <a:endParaRPr lang="en-US" sz="1200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>
            <a:spLocks noGrp="1"/>
          </p:cNvSpPr>
          <p:nvPr>
            <p:ph type="dt" idx="10"/>
          </p:nvPr>
        </p:nvSpPr>
        <p:spPr>
          <a:xfrm>
            <a:off x="1828800" y="6248400"/>
            <a:ext cx="1904999" cy="381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ftr" idx="11"/>
          </p:nvPr>
        </p:nvSpPr>
        <p:spPr>
          <a:xfrm>
            <a:off x="3886200" y="6248400"/>
            <a:ext cx="3048000" cy="381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sldNum" idx="12"/>
          </p:nvPr>
        </p:nvSpPr>
        <p:spPr>
          <a:xfrm>
            <a:off x="7086600" y="6248400"/>
            <a:ext cx="1904999" cy="381000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-US" sz="12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‹#›</a:t>
            </a:fld>
            <a:endParaRPr lang="en-US" sz="1200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000" b="1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Trebuchet MS"/>
              <a:buChar char="•"/>
              <a:defRPr sz="32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742950" marR="0" lvl="1" indent="-107950" algn="l" rtl="0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Garamond"/>
              <a:buChar char="−"/>
              <a:defRPr sz="2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1143000" marR="0" lvl="2" indent="-76200" algn="l" rtl="0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Trebuchet MS"/>
              <a:buChar char="•"/>
              <a:defRPr sz="24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600200" marR="0" lvl="3" indent="-101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Garamond"/>
              <a:buChar char="−"/>
              <a:defRPr sz="20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2057400" marR="0" lvl="4" indent="-101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Trebuchet MS"/>
              <a:buChar char="•"/>
              <a:defRPr sz="20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514600" marR="0" lvl="5" indent="-101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Trebuchet MS"/>
              <a:buChar char="•"/>
              <a:defRPr sz="20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2971800" marR="0" lvl="6" indent="-101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Trebuchet MS"/>
              <a:buChar char="•"/>
              <a:defRPr sz="20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429000" marR="0" lvl="7" indent="-101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Trebuchet MS"/>
              <a:buChar char="•"/>
              <a:defRPr sz="20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3886200" marR="0" lvl="8" indent="-101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Trebuchet MS"/>
              <a:buChar char="•"/>
              <a:defRPr sz="20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700"/>
              </a:spcBef>
              <a:spcAft>
                <a:spcPts val="0"/>
              </a:spcAft>
              <a:buClr>
                <a:schemeClr val="lt1"/>
              </a:buClr>
              <a:buFont typeface="Trebuchet MS"/>
              <a:buNone/>
              <a:defRPr sz="14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457200" marR="0" lvl="1" indent="0" algn="l" rtl="0">
              <a:spcBef>
                <a:spcPts val="240"/>
              </a:spcBef>
              <a:spcAft>
                <a:spcPts val="0"/>
              </a:spcAft>
              <a:buClr>
                <a:schemeClr val="lt1"/>
              </a:buClr>
              <a:buFont typeface="Garamond"/>
              <a:buNone/>
              <a:defRPr sz="12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914400" marR="0" lvl="2" indent="0" algn="l" rtl="0">
              <a:spcBef>
                <a:spcPts val="200"/>
              </a:spcBef>
              <a:spcAft>
                <a:spcPts val="0"/>
              </a:spcAft>
              <a:buClr>
                <a:schemeClr val="lt1"/>
              </a:buClr>
              <a:buFont typeface="Trebuchet MS"/>
              <a:buNone/>
              <a:defRPr sz="10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371600" marR="0" lvl="3" indent="0" algn="l" rtl="0">
              <a:spcBef>
                <a:spcPts val="180"/>
              </a:spcBef>
              <a:spcAft>
                <a:spcPts val="0"/>
              </a:spcAft>
              <a:buClr>
                <a:schemeClr val="lt1"/>
              </a:buClr>
              <a:buFont typeface="Garamond"/>
              <a:buNone/>
              <a:defRPr sz="9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1828800" marR="0" lvl="4" indent="0" algn="l" rtl="0">
              <a:spcBef>
                <a:spcPts val="180"/>
              </a:spcBef>
              <a:spcAft>
                <a:spcPts val="0"/>
              </a:spcAft>
              <a:buClr>
                <a:schemeClr val="lt1"/>
              </a:buClr>
              <a:buFont typeface="Trebuchet MS"/>
              <a:buNone/>
              <a:defRPr sz="9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286000" marR="0" lvl="5" indent="0" algn="l" rtl="0">
              <a:spcBef>
                <a:spcPts val="180"/>
              </a:spcBef>
              <a:spcAft>
                <a:spcPts val="0"/>
              </a:spcAft>
              <a:buClr>
                <a:schemeClr val="lt1"/>
              </a:buClr>
              <a:buFont typeface="Trebuchet MS"/>
              <a:buNone/>
              <a:defRPr sz="9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2743200" marR="0" lvl="6" indent="0" algn="l" rtl="0">
              <a:spcBef>
                <a:spcPts val="180"/>
              </a:spcBef>
              <a:spcAft>
                <a:spcPts val="0"/>
              </a:spcAft>
              <a:buClr>
                <a:schemeClr val="lt1"/>
              </a:buClr>
              <a:buFont typeface="Trebuchet MS"/>
              <a:buNone/>
              <a:defRPr sz="9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200400" marR="0" lvl="7" indent="0" algn="l" rtl="0">
              <a:spcBef>
                <a:spcPts val="180"/>
              </a:spcBef>
              <a:spcAft>
                <a:spcPts val="0"/>
              </a:spcAft>
              <a:buClr>
                <a:schemeClr val="lt1"/>
              </a:buClr>
              <a:buFont typeface="Trebuchet MS"/>
              <a:buNone/>
              <a:defRPr sz="9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3657600" marR="0" lvl="8" indent="0" algn="l" rtl="0">
              <a:spcBef>
                <a:spcPts val="180"/>
              </a:spcBef>
              <a:spcAft>
                <a:spcPts val="0"/>
              </a:spcAft>
              <a:buClr>
                <a:schemeClr val="lt1"/>
              </a:buClr>
              <a:buFont typeface="Trebuchet MS"/>
              <a:buNone/>
              <a:defRPr sz="9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62" name="Shape 62"/>
          <p:cNvSpPr txBox="1">
            <a:spLocks noGrp="1"/>
          </p:cNvSpPr>
          <p:nvPr>
            <p:ph type="dt" idx="10"/>
          </p:nvPr>
        </p:nvSpPr>
        <p:spPr>
          <a:xfrm>
            <a:off x="1828800" y="6248400"/>
            <a:ext cx="1904999" cy="381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ftr" idx="11"/>
          </p:nvPr>
        </p:nvSpPr>
        <p:spPr>
          <a:xfrm>
            <a:off x="3886200" y="6248400"/>
            <a:ext cx="3048000" cy="381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sldNum" idx="12"/>
          </p:nvPr>
        </p:nvSpPr>
        <p:spPr>
          <a:xfrm>
            <a:off x="7086600" y="6248400"/>
            <a:ext cx="1904999" cy="381000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-US" sz="12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‹#›</a:t>
            </a:fld>
            <a:endParaRPr lang="en-US" sz="1200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399" cy="5667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000" b="1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67" name="Shape 67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Font typeface="Trebuchet MS"/>
              <a:buNone/>
              <a:defRPr sz="32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457200" marR="0" lvl="1" indent="0" algn="l" rtl="0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Font typeface="Garamond"/>
              <a:buNone/>
              <a:defRPr sz="2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914400" marR="0" lvl="2" indent="0" algn="l" rtl="0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Font typeface="Trebuchet MS"/>
              <a:buNone/>
              <a:defRPr sz="24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371600" marR="0" lvl="3" indent="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Font typeface="Garamond"/>
              <a:buNone/>
              <a:defRPr sz="20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1828800" marR="0" lvl="4" indent="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Font typeface="Trebuchet MS"/>
              <a:buNone/>
              <a:defRPr sz="20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286000" marR="0" lvl="5" indent="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Font typeface="Trebuchet MS"/>
              <a:buNone/>
              <a:defRPr sz="20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2743200" marR="0" lvl="6" indent="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Font typeface="Trebuchet MS"/>
              <a:buNone/>
              <a:defRPr sz="20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200400" marR="0" lvl="7" indent="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Font typeface="Trebuchet MS"/>
              <a:buNone/>
              <a:defRPr sz="20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3657600" marR="0" lvl="8" indent="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Font typeface="Trebuchet MS"/>
              <a:buNone/>
              <a:defRPr sz="20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700"/>
              </a:spcBef>
              <a:spcAft>
                <a:spcPts val="0"/>
              </a:spcAft>
              <a:buClr>
                <a:schemeClr val="lt1"/>
              </a:buClr>
              <a:buFont typeface="Trebuchet MS"/>
              <a:buNone/>
              <a:defRPr sz="14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457200" marR="0" lvl="1" indent="0" algn="l" rtl="0">
              <a:spcBef>
                <a:spcPts val="240"/>
              </a:spcBef>
              <a:spcAft>
                <a:spcPts val="0"/>
              </a:spcAft>
              <a:buClr>
                <a:schemeClr val="lt1"/>
              </a:buClr>
              <a:buFont typeface="Garamond"/>
              <a:buNone/>
              <a:defRPr sz="12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914400" marR="0" lvl="2" indent="0" algn="l" rtl="0">
              <a:spcBef>
                <a:spcPts val="200"/>
              </a:spcBef>
              <a:spcAft>
                <a:spcPts val="0"/>
              </a:spcAft>
              <a:buClr>
                <a:schemeClr val="lt1"/>
              </a:buClr>
              <a:buFont typeface="Trebuchet MS"/>
              <a:buNone/>
              <a:defRPr sz="10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371600" marR="0" lvl="3" indent="0" algn="l" rtl="0">
              <a:spcBef>
                <a:spcPts val="180"/>
              </a:spcBef>
              <a:spcAft>
                <a:spcPts val="0"/>
              </a:spcAft>
              <a:buClr>
                <a:schemeClr val="lt1"/>
              </a:buClr>
              <a:buFont typeface="Garamond"/>
              <a:buNone/>
              <a:defRPr sz="9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1828800" marR="0" lvl="4" indent="0" algn="l" rtl="0">
              <a:spcBef>
                <a:spcPts val="180"/>
              </a:spcBef>
              <a:spcAft>
                <a:spcPts val="0"/>
              </a:spcAft>
              <a:buClr>
                <a:schemeClr val="lt1"/>
              </a:buClr>
              <a:buFont typeface="Trebuchet MS"/>
              <a:buNone/>
              <a:defRPr sz="9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286000" marR="0" lvl="5" indent="0" algn="l" rtl="0">
              <a:spcBef>
                <a:spcPts val="180"/>
              </a:spcBef>
              <a:spcAft>
                <a:spcPts val="0"/>
              </a:spcAft>
              <a:buClr>
                <a:schemeClr val="lt1"/>
              </a:buClr>
              <a:buFont typeface="Trebuchet MS"/>
              <a:buNone/>
              <a:defRPr sz="9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2743200" marR="0" lvl="6" indent="0" algn="l" rtl="0">
              <a:spcBef>
                <a:spcPts val="180"/>
              </a:spcBef>
              <a:spcAft>
                <a:spcPts val="0"/>
              </a:spcAft>
              <a:buClr>
                <a:schemeClr val="lt1"/>
              </a:buClr>
              <a:buFont typeface="Trebuchet MS"/>
              <a:buNone/>
              <a:defRPr sz="9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200400" marR="0" lvl="7" indent="0" algn="l" rtl="0">
              <a:spcBef>
                <a:spcPts val="180"/>
              </a:spcBef>
              <a:spcAft>
                <a:spcPts val="0"/>
              </a:spcAft>
              <a:buClr>
                <a:schemeClr val="lt1"/>
              </a:buClr>
              <a:buFont typeface="Trebuchet MS"/>
              <a:buNone/>
              <a:defRPr sz="9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3657600" marR="0" lvl="8" indent="0" algn="l" rtl="0">
              <a:spcBef>
                <a:spcPts val="180"/>
              </a:spcBef>
              <a:spcAft>
                <a:spcPts val="0"/>
              </a:spcAft>
              <a:buClr>
                <a:schemeClr val="lt1"/>
              </a:buClr>
              <a:buFont typeface="Trebuchet MS"/>
              <a:buNone/>
              <a:defRPr sz="9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dt" idx="10"/>
          </p:nvPr>
        </p:nvSpPr>
        <p:spPr>
          <a:xfrm>
            <a:off x="1828800" y="6248400"/>
            <a:ext cx="1904999" cy="381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ftr" idx="11"/>
          </p:nvPr>
        </p:nvSpPr>
        <p:spPr>
          <a:xfrm>
            <a:off x="3886200" y="6248400"/>
            <a:ext cx="3048000" cy="381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sldNum" idx="12"/>
          </p:nvPr>
        </p:nvSpPr>
        <p:spPr>
          <a:xfrm>
            <a:off x="7086600" y="6248400"/>
            <a:ext cx="1904999" cy="381000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-US" sz="12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‹#›</a:t>
            </a:fld>
            <a:endParaRPr lang="en-US" sz="1200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3">
            <a:alphaModFix/>
          </a:blip>
          <a:stretch>
            <a:fillRect/>
          </a:stretch>
        </a:blip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title"/>
          </p:nvPr>
        </p:nvSpPr>
        <p:spPr>
          <a:xfrm>
            <a:off x="1828800" y="1066800"/>
            <a:ext cx="6629400" cy="838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body" idx="1"/>
          </p:nvPr>
        </p:nvSpPr>
        <p:spPr>
          <a:xfrm>
            <a:off x="2133600" y="2057400"/>
            <a:ext cx="6324600" cy="3962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90500" algn="l" rtl="0">
              <a:spcBef>
                <a:spcPts val="12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Trebuchet MS"/>
              <a:buChar char="•"/>
              <a:defRPr sz="24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742950" marR="0" lvl="1" indent="-146050" algn="l" rtl="0">
              <a:spcBef>
                <a:spcPts val="44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Garamond"/>
              <a:buChar char="−"/>
              <a:defRPr sz="22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1143000" marR="0" lvl="2" indent="-101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Trebuchet MS"/>
              <a:buChar char="•"/>
              <a:defRPr sz="20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600200" marR="0" lvl="3" indent="-114300" algn="l" rtl="0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Garamond"/>
              <a:buChar char="−"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2057400" marR="0" lvl="4" indent="-127000" algn="l" rtl="0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Trebuchet MS"/>
              <a:buChar char="•"/>
              <a:defRPr sz="16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514600" marR="0" lvl="5" indent="-127000" algn="l" rtl="0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Trebuchet MS"/>
              <a:buChar char="•"/>
              <a:defRPr sz="16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2971800" marR="0" lvl="6" indent="-127000" algn="l" rtl="0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Trebuchet MS"/>
              <a:buChar char="•"/>
              <a:defRPr sz="16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429000" marR="0" lvl="7" indent="-127000" algn="l" rtl="0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Trebuchet MS"/>
              <a:buChar char="•"/>
              <a:defRPr sz="16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3886200" marR="0" lvl="8" indent="-127000" algn="l" rtl="0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Trebuchet MS"/>
              <a:buChar char="•"/>
              <a:defRPr sz="16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dt" idx="10"/>
          </p:nvPr>
        </p:nvSpPr>
        <p:spPr>
          <a:xfrm>
            <a:off x="1828800" y="6248400"/>
            <a:ext cx="1904999" cy="381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ftr" idx="11"/>
          </p:nvPr>
        </p:nvSpPr>
        <p:spPr>
          <a:xfrm>
            <a:off x="3886200" y="6248400"/>
            <a:ext cx="3048000" cy="381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ldNum" idx="12"/>
          </p:nvPr>
        </p:nvSpPr>
        <p:spPr>
          <a:xfrm>
            <a:off x="7086600" y="6248400"/>
            <a:ext cx="1904999" cy="381000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‹#›</a:t>
            </a:fld>
            <a:endParaRPr lang="en-US" sz="1200" b="0" i="0" u="none" strike="noStrike" cap="none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/>
          <p:nvPr/>
        </p:nvSpPr>
        <p:spPr>
          <a:xfrm>
            <a:off x="2286000" y="4419600"/>
            <a:ext cx="5943599" cy="120032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Noto Sans Symbols"/>
              <a:buChar char="✓"/>
            </a:pPr>
            <a:r>
              <a:rPr lang="en-US" sz="2400" b="1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Timely, reliable service to your clients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Noto Sans Symbols"/>
              <a:buChar char="✓"/>
            </a:pPr>
            <a:r>
              <a:rPr lang="en-US" sz="2400" b="1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Increase profits for your business</a:t>
            </a:r>
          </a:p>
        </p:txBody>
      </p:sp>
      <p:sp>
        <p:nvSpPr>
          <p:cNvPr id="90" name="Shape 90"/>
          <p:cNvSpPr txBox="1">
            <a:spLocks noGrp="1"/>
          </p:cNvSpPr>
          <p:nvPr>
            <p:ph type="ftr" idx="11"/>
          </p:nvPr>
        </p:nvSpPr>
        <p:spPr>
          <a:xfrm>
            <a:off x="5562600" y="6248400"/>
            <a:ext cx="3276600" cy="381000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Justin Harper, DVM, MS, Diplomate ACVS, LA</a:t>
            </a:r>
          </a:p>
        </p:txBody>
      </p:sp>
      <p:pic>
        <p:nvPicPr>
          <p:cNvPr id="91" name="Shape 91" descr="TSVS_Final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995250" y="1096200"/>
            <a:ext cx="5662250" cy="30727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 txBox="1">
            <a:spLocks noGrp="1"/>
          </p:cNvSpPr>
          <p:nvPr>
            <p:ph type="title"/>
          </p:nvPr>
        </p:nvSpPr>
        <p:spPr>
          <a:xfrm>
            <a:off x="1828800" y="1066800"/>
            <a:ext cx="6629400" cy="838199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3200" b="1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Service Goals</a:t>
            </a:r>
          </a:p>
        </p:txBody>
      </p:sp>
      <p:sp>
        <p:nvSpPr>
          <p:cNvPr id="98" name="Shape 98"/>
          <p:cNvSpPr txBox="1">
            <a:spLocks noGrp="1"/>
          </p:cNvSpPr>
          <p:nvPr>
            <p:ph type="body" idx="1"/>
          </p:nvPr>
        </p:nvSpPr>
        <p:spPr>
          <a:xfrm>
            <a:off x="2133600" y="2057400"/>
            <a:ext cx="6324600" cy="3962399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Trebuchet MS"/>
              <a:buChar char="•"/>
            </a:pPr>
            <a:r>
              <a:rPr lang="en-US" sz="24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To increase bottom-line profitability in your practice</a:t>
            </a:r>
          </a:p>
          <a:p>
            <a:pPr marL="342900" marR="0" lvl="0" indent="-342900" algn="l" rtl="0">
              <a:spcBef>
                <a:spcPts val="12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Trebuchet MS"/>
              <a:buChar char="•"/>
            </a:pPr>
            <a:r>
              <a:rPr lang="en-US" sz="24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Offer clients and their pets additional in-house services at your familiar practice</a:t>
            </a:r>
          </a:p>
          <a:p>
            <a:pPr marL="342900" marR="0" lvl="0" indent="-342900" algn="l" rtl="0">
              <a:spcBef>
                <a:spcPts val="12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Trebuchet MS"/>
              <a:buChar char="•"/>
            </a:pPr>
            <a:r>
              <a:rPr lang="en-US" sz="24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Successful, positive outcome solutions to surgical cases presented in your practice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 txBox="1">
            <a:spLocks noGrp="1"/>
          </p:cNvSpPr>
          <p:nvPr>
            <p:ph type="title"/>
          </p:nvPr>
        </p:nvSpPr>
        <p:spPr>
          <a:xfrm>
            <a:off x="1828800" y="852765"/>
            <a:ext cx="6629400" cy="838199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3200" b="1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Services Provided</a:t>
            </a:r>
          </a:p>
        </p:txBody>
      </p:sp>
      <p:sp>
        <p:nvSpPr>
          <p:cNvPr id="105" name="Shape 105"/>
          <p:cNvSpPr txBox="1">
            <a:spLocks noGrp="1"/>
          </p:cNvSpPr>
          <p:nvPr>
            <p:ph type="body" idx="1"/>
          </p:nvPr>
        </p:nvSpPr>
        <p:spPr>
          <a:xfrm>
            <a:off x="2133600" y="1829096"/>
            <a:ext cx="6324600" cy="3962399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Trebuchet MS"/>
              <a:buChar char="•"/>
            </a:pPr>
            <a:r>
              <a:rPr lang="en-US" sz="24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Highly-desirable surgical services</a:t>
            </a:r>
          </a:p>
          <a:p>
            <a:pPr marL="742950" marR="0" lvl="1" indent="-285750" algn="l" rtl="0">
              <a:spcBef>
                <a:spcPts val="44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Garamond"/>
              <a:buChar char="−"/>
            </a:pPr>
            <a:r>
              <a:rPr lang="en-US" sz="22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Select orthopedic and soft tissue cases</a:t>
            </a:r>
          </a:p>
          <a:p>
            <a:pPr marL="742950" marR="0" lvl="1" indent="-285750" algn="l" rtl="0">
              <a:spcBef>
                <a:spcPts val="44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Garamond"/>
              <a:buChar char="−"/>
            </a:pPr>
            <a:r>
              <a:rPr lang="en-US" sz="22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Positive, high success outcome</a:t>
            </a:r>
          </a:p>
          <a:p>
            <a:pPr marL="742950" marR="0" lvl="1" indent="-285750" algn="l" rtl="0">
              <a:spcBef>
                <a:spcPts val="44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Garamond"/>
              <a:buChar char="−"/>
            </a:pPr>
            <a:r>
              <a:rPr lang="en-US" sz="22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Additional alternative to referral</a:t>
            </a:r>
          </a:p>
          <a:p>
            <a:pPr marL="342900" marR="0" lvl="0" indent="-342900" algn="l" rtl="0">
              <a:spcBef>
                <a:spcPts val="12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Trebuchet MS"/>
              <a:buChar char="•"/>
            </a:pPr>
            <a:r>
              <a:rPr lang="en-US" sz="24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Surgical services only</a:t>
            </a:r>
          </a:p>
          <a:p>
            <a:pPr marL="742950" marR="0" lvl="1" indent="-285750" algn="l" rtl="0">
              <a:spcBef>
                <a:spcPts val="44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Garamond"/>
              <a:buChar char="−"/>
            </a:pPr>
            <a:r>
              <a:rPr lang="en-US" sz="22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So your practice profits from additional peri-operative requirements</a:t>
            </a:r>
          </a:p>
          <a:p>
            <a:pPr marL="1143000" marR="0" lvl="2" indent="-228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Trebuchet MS"/>
              <a:buChar char="•"/>
            </a:pPr>
            <a:r>
              <a:rPr lang="en-US" sz="20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Anesthesia</a:t>
            </a:r>
          </a:p>
          <a:p>
            <a:pPr marL="1143000" marR="0" lvl="2" indent="-228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Trebuchet MS"/>
              <a:buChar char="•"/>
            </a:pPr>
            <a:r>
              <a:rPr lang="en-US" sz="20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Boarding</a:t>
            </a:r>
          </a:p>
          <a:p>
            <a:pPr marL="1143000" marR="0" lvl="2" indent="-228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Trebuchet MS"/>
              <a:buChar char="•"/>
            </a:pPr>
            <a:r>
              <a:rPr lang="en-US" sz="20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Pharmaceutical</a:t>
            </a:r>
            <a:r>
              <a:rPr lang="en-US"/>
              <a:t>s</a:t>
            </a:r>
          </a:p>
          <a:p>
            <a:pPr marL="742950" marR="0" lvl="1" indent="-285750" algn="l" rtl="0">
              <a:spcBef>
                <a:spcPts val="44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Garamond"/>
              <a:buNone/>
            </a:pPr>
            <a:endParaRPr sz="2200" b="0" i="0" u="none" strike="noStrike" cap="none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 txBox="1">
            <a:spLocks noGrp="1"/>
          </p:cNvSpPr>
          <p:nvPr>
            <p:ph type="title"/>
          </p:nvPr>
        </p:nvSpPr>
        <p:spPr>
          <a:xfrm>
            <a:off x="1828800" y="762000"/>
            <a:ext cx="6629400" cy="838199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3200" b="1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Profitability Analysis</a:t>
            </a:r>
          </a:p>
        </p:txBody>
      </p:sp>
      <p:graphicFrame>
        <p:nvGraphicFramePr>
          <p:cNvPr id="112" name="Shape 112"/>
          <p:cNvGraphicFramePr/>
          <p:nvPr/>
        </p:nvGraphicFramePr>
        <p:xfrm>
          <a:off x="1371600" y="1689105"/>
          <a:ext cx="7467600" cy="5016560"/>
        </p:xfrm>
        <a:graphic>
          <a:graphicData uri="http://schemas.openxmlformats.org/drawingml/2006/table">
            <a:tbl>
              <a:tblPr firstRow="1" bandRow="1">
                <a:noFill/>
                <a:tableStyleId>{8B9DDF93-30CB-4681-9C54-B516BF7414A1}</a:tableStyleId>
              </a:tblPr>
              <a:tblGrid>
                <a:gridCol w="3179275"/>
                <a:gridCol w="2078525"/>
                <a:gridCol w="2209800"/>
              </a:tblGrid>
              <a:tr h="42870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800" u="sng" strike="noStrike" cap="none"/>
                        <a:t>Procedure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800" u="sng" strike="noStrike" cap="none"/>
                        <a:t>Cost of Procedure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800" u="sng" strike="noStrike" cap="none"/>
                        <a:t>You Earn</a:t>
                      </a:r>
                    </a:p>
                  </a:txBody>
                  <a:tcPr marL="91450" marR="91450" marT="45725" marB="45725"/>
                </a:tc>
              </a:tr>
              <a:tr h="4287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600"/>
                        <a:t>TPLO cruciate repair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600"/>
                        <a:t>$2600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600"/>
                        <a:t>$1200</a:t>
                      </a:r>
                    </a:p>
                  </a:txBody>
                  <a:tcPr marL="91450" marR="91450" marT="45725" marB="45725"/>
                </a:tc>
              </a:tr>
              <a:tr h="4287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600"/>
                        <a:t>Congenital Patellar Luxation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600"/>
                        <a:t>$1200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600"/>
                        <a:t>$600</a:t>
                      </a:r>
                    </a:p>
                  </a:txBody>
                  <a:tcPr marL="91450" marR="91450" marT="45725" marB="45725"/>
                </a:tc>
              </a:tr>
              <a:tr h="4287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600"/>
                        <a:t>Femoral Head And Neck Ostectomy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600"/>
                        <a:t>$1300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600"/>
                        <a:t>$650</a:t>
                      </a:r>
                    </a:p>
                  </a:txBody>
                  <a:tcPr marL="91450" marR="91450" marT="45725" marB="45725"/>
                </a:tc>
              </a:tr>
              <a:tr h="4287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6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6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600"/>
                    </a:p>
                  </a:txBody>
                  <a:tcPr marL="91450" marR="91450" marT="45725" marB="45725"/>
                </a:tc>
              </a:tr>
              <a:tr h="428700">
                <a:tc gridSpan="3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2000"/>
                        <a:t>Sample Month</a:t>
                      </a:r>
                    </a:p>
                  </a:txBody>
                  <a:tcPr marL="91450" marR="91450" marT="45725" marB="45725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2870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800" u="sng"/>
                        <a:t>Procedure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800" u="sng"/>
                        <a:t>#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800" u="sng"/>
                        <a:t>Gross Profit</a:t>
                      </a:r>
                    </a:p>
                  </a:txBody>
                  <a:tcPr marL="91450" marR="91450" marT="45725" marB="45725"/>
                </a:tc>
              </a:tr>
              <a:tr h="4287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600"/>
                        <a:t>Extracapsular cruciate repair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600"/>
                        <a:t>2-3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600"/>
                        <a:t>$2400-3600</a:t>
                      </a:r>
                    </a:p>
                  </a:txBody>
                  <a:tcPr marL="91450" marR="91450" marT="45725" marB="45725"/>
                </a:tc>
              </a:tr>
              <a:tr h="4287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600"/>
                        <a:t>Congenital Patellar Luxation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600"/>
                        <a:t>2-3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600"/>
                        <a:t>$1200-1800</a:t>
                      </a:r>
                    </a:p>
                  </a:txBody>
                  <a:tcPr marL="91450" marR="91450" marT="45725" marB="45725"/>
                </a:tc>
              </a:tr>
              <a:tr h="4287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600"/>
                        <a:t>Femoral Head and Neck Ostectomy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600"/>
                        <a:t>1-2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600"/>
                        <a:t>$650-1300</a:t>
                      </a:r>
                    </a:p>
                  </a:txBody>
                  <a:tcPr marL="91450" marR="91450" marT="45725" marB="45725"/>
                </a:tc>
              </a:tr>
              <a:tr h="428700"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600"/>
                        <a:t>Total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600"/>
                        <a:t>5-8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600"/>
                        <a:t>$4250-6700</a:t>
                      </a:r>
                    </a:p>
                  </a:txBody>
                  <a:tcPr marL="91450" marR="91450" marT="45725" marB="45725"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 txBox="1">
            <a:spLocks noGrp="1"/>
          </p:cNvSpPr>
          <p:nvPr>
            <p:ph type="title"/>
          </p:nvPr>
        </p:nvSpPr>
        <p:spPr>
          <a:xfrm>
            <a:off x="1828800" y="1371600"/>
            <a:ext cx="6629400" cy="838199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3200" b="1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Profitability Over Time – </a:t>
            </a:r>
            <a:r>
              <a:rPr lang="en-US"/>
              <a:t>TPLO Cruciate Repair</a:t>
            </a:r>
          </a:p>
        </p:txBody>
      </p:sp>
      <p:pic>
        <p:nvPicPr>
          <p:cNvPr id="119" name="Shape 11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133600" y="2590800"/>
            <a:ext cx="6324600" cy="39623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 txBox="1">
            <a:spLocks noGrp="1"/>
          </p:cNvSpPr>
          <p:nvPr>
            <p:ph type="title"/>
          </p:nvPr>
        </p:nvSpPr>
        <p:spPr>
          <a:xfrm>
            <a:off x="1828800" y="1066800"/>
            <a:ext cx="6629400" cy="838199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3200" b="1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Profitability Analysis - TPLO cruciate repair</a:t>
            </a:r>
          </a:p>
        </p:txBody>
      </p:sp>
      <p:graphicFrame>
        <p:nvGraphicFramePr>
          <p:cNvPr id="126" name="Shape 126"/>
          <p:cNvGraphicFramePr/>
          <p:nvPr/>
        </p:nvGraphicFramePr>
        <p:xfrm>
          <a:off x="2133600" y="2057400"/>
          <a:ext cx="6324600" cy="4348590"/>
        </p:xfrm>
        <a:graphic>
          <a:graphicData uri="http://schemas.openxmlformats.org/drawingml/2006/table">
            <a:tbl>
              <a:tblPr firstRow="1" bandRow="1">
                <a:noFill/>
                <a:tableStyleId>{DB23C6B1-06FD-4D45-BEAA-7DD490CB1627}</a:tableStyleId>
              </a:tblPr>
              <a:tblGrid>
                <a:gridCol w="3276600"/>
                <a:gridCol w="3048000"/>
              </a:tblGrid>
              <a:tr h="3708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800"/>
                        <a:t>Procedure</a:t>
                      </a:r>
                    </a:p>
                  </a:txBody>
                  <a:tcPr marL="91450" marR="91450" marT="45725" marB="45725">
                    <a:solidFill>
                      <a:schemeClr val="dk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800"/>
                        <a:t>Extracapsular Cruciate Repair</a:t>
                      </a:r>
                    </a:p>
                  </a:txBody>
                  <a:tcPr marL="91450" marR="91450" marT="45725" marB="45725">
                    <a:solidFill>
                      <a:schemeClr val="dk2"/>
                    </a:solidFill>
                  </a:tcPr>
                </a:tc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400"/>
                        <a:t>Surgical Fee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400"/>
                        <a:t>$</a:t>
                      </a:r>
                      <a:r>
                        <a:rPr lang="en-US"/>
                        <a:t>1450</a:t>
                      </a:r>
                    </a:p>
                  </a:txBody>
                  <a:tcPr marL="91450" marR="91450" marT="45725" marB="45725"/>
                </a:tc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None/>
                      </a:pPr>
                      <a:r>
                        <a:rPr lang="en-US"/>
                        <a:t>Radiographs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/>
                        <a:t>$350</a:t>
                      </a:r>
                    </a:p>
                  </a:txBody>
                  <a:tcPr marL="91450" marR="91450" marT="45725" marB="45725"/>
                </a:tc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400"/>
                        <a:t>Anesthesia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400"/>
                        <a:t>$</a:t>
                      </a:r>
                      <a:r>
                        <a:rPr lang="en-US"/>
                        <a:t>400</a:t>
                      </a:r>
                    </a:p>
                  </a:txBody>
                  <a:tcPr marL="91450" marR="91450" marT="45725" marB="45725"/>
                </a:tc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400"/>
                        <a:t>Peri-operative pharmaceuticals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400"/>
                        <a:t>$400</a:t>
                      </a:r>
                    </a:p>
                  </a:txBody>
                  <a:tcPr marL="91450" marR="91450" marT="45725" marB="45725"/>
                </a:tc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400" b="1"/>
                        <a:t>Total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400" b="1"/>
                        <a:t>$</a:t>
                      </a:r>
                      <a:r>
                        <a:rPr lang="en-US" b="1"/>
                        <a:t>26</a:t>
                      </a:r>
                      <a:r>
                        <a:rPr lang="en-US" sz="1400" b="1"/>
                        <a:t>00</a:t>
                      </a:r>
                    </a:p>
                  </a:txBody>
                  <a:tcPr marL="91450" marR="91450" marT="45725" marB="45725"/>
                </a:tc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4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400"/>
                    </a:p>
                  </a:txBody>
                  <a:tcPr marL="91450" marR="91450" marT="45725" marB="45725"/>
                </a:tc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400"/>
                        <a:t>Surgery Fee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400"/>
                        <a:t>$</a:t>
                      </a:r>
                      <a:r>
                        <a:rPr lang="en-US"/>
                        <a:t>1450</a:t>
                      </a:r>
                    </a:p>
                  </a:txBody>
                  <a:tcPr marL="91450" marR="91450" marT="45725" marB="45725"/>
                </a:tc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400"/>
                        <a:t>Other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400"/>
                        <a:t>$</a:t>
                      </a:r>
                      <a:r>
                        <a:rPr lang="en-US"/>
                        <a:t>1150</a:t>
                      </a:r>
                    </a:p>
                  </a:txBody>
                  <a:tcPr marL="91450" marR="91450" marT="45725" marB="45725"/>
                </a:tc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400"/>
                        <a:t>10 cases @ $</a:t>
                      </a:r>
                      <a:r>
                        <a:rPr lang="en-US"/>
                        <a:t>1150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400"/>
                        <a:t>$</a:t>
                      </a:r>
                      <a:r>
                        <a:rPr lang="en-US"/>
                        <a:t>11500</a:t>
                      </a:r>
                    </a:p>
                  </a:txBody>
                  <a:tcPr marL="91450" marR="91450" marT="45725" marB="45725"/>
                </a:tc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400"/>
                        <a:t>20 cases @ $</a:t>
                      </a:r>
                      <a:r>
                        <a:rPr lang="en-US"/>
                        <a:t>1150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400"/>
                        <a:t>$</a:t>
                      </a:r>
                      <a:r>
                        <a:rPr lang="en-US"/>
                        <a:t>23000</a:t>
                      </a:r>
                    </a:p>
                  </a:txBody>
                  <a:tcPr marL="91450" marR="91450" marT="45725" marB="45725"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 txBox="1">
            <a:spLocks noGrp="1"/>
          </p:cNvSpPr>
          <p:nvPr>
            <p:ph type="title"/>
          </p:nvPr>
        </p:nvSpPr>
        <p:spPr>
          <a:xfrm>
            <a:off x="1828800" y="1066800"/>
            <a:ext cx="6629400" cy="838199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3200" b="1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Summary</a:t>
            </a:r>
          </a:p>
        </p:txBody>
      </p:sp>
      <p:sp>
        <p:nvSpPr>
          <p:cNvPr id="133" name="Shape 133"/>
          <p:cNvSpPr txBox="1">
            <a:spLocks noGrp="1"/>
          </p:cNvSpPr>
          <p:nvPr>
            <p:ph type="body" idx="1"/>
          </p:nvPr>
        </p:nvSpPr>
        <p:spPr>
          <a:xfrm>
            <a:off x="2133600" y="2057400"/>
            <a:ext cx="6705599" cy="3962399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Trebuchet MS"/>
              <a:buChar char="•"/>
            </a:pPr>
            <a:r>
              <a:rPr lang="en-US" sz="24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Opportunity to provide additional, highly desirable in-house services for your clients</a:t>
            </a:r>
          </a:p>
          <a:p>
            <a:pPr marL="342900" marR="0" lvl="0" indent="-342900" algn="l" rtl="0">
              <a:spcBef>
                <a:spcPts val="12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Trebuchet MS"/>
              <a:buChar char="•"/>
            </a:pPr>
            <a:r>
              <a:rPr lang="en-US" sz="24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Opportunity to add significant bottom-line  profitability</a:t>
            </a:r>
          </a:p>
          <a:p>
            <a:pPr marL="742950" marR="0" lvl="1" indent="-285750" algn="l" rtl="0">
              <a:spcBef>
                <a:spcPts val="44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Garamond"/>
              <a:buChar char="−"/>
            </a:pPr>
            <a:r>
              <a:rPr lang="en-US" sz="22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No additional expenses or personnel required</a:t>
            </a:r>
          </a:p>
          <a:p>
            <a:pPr marL="342900" marR="0" lvl="0" indent="-342900" algn="l" rtl="0">
              <a:spcBef>
                <a:spcPts val="12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Trebuchet MS"/>
              <a:buChar char="•"/>
            </a:pPr>
            <a:r>
              <a:rPr lang="en-US" sz="24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Opportunity to retain case continuity</a:t>
            </a:r>
          </a:p>
          <a:p>
            <a:pPr marL="342900" marR="0" lvl="0" indent="-342900" algn="l" rtl="0">
              <a:spcBef>
                <a:spcPts val="12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Trebuchet MS"/>
              <a:buChar char="•"/>
            </a:pPr>
            <a:r>
              <a:rPr lang="en-US" sz="24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Opportunity to obtain </a:t>
            </a:r>
            <a:r>
              <a:rPr lang="en-US"/>
              <a:t>specialty surgeon</a:t>
            </a:r>
            <a:r>
              <a:rPr lang="en-US" sz="24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 necessary to offer select surgical procedures at your own practice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roject overview presentation">
  <a:themeElements>
    <a:clrScheme name="Default Design 1">
      <a:dk1>
        <a:srgbClr val="000000"/>
      </a:dk1>
      <a:lt1>
        <a:srgbClr val="FFFFFF"/>
      </a:lt1>
      <a:dk2>
        <a:srgbClr val="0066CC"/>
      </a:dk2>
      <a:lt2>
        <a:srgbClr val="CBCBCB"/>
      </a:lt2>
      <a:accent1>
        <a:srgbClr val="00CCFF"/>
      </a:accent1>
      <a:accent2>
        <a:srgbClr val="00FFCC"/>
      </a:accent2>
      <a:accent3>
        <a:srgbClr val="AAB8E2"/>
      </a:accent3>
      <a:accent4>
        <a:srgbClr val="DADADA"/>
      </a:accent4>
      <a:accent5>
        <a:srgbClr val="AAE2FF"/>
      </a:accent5>
      <a:accent6>
        <a:srgbClr val="00E7B9"/>
      </a:accent6>
      <a:hlink>
        <a:srgbClr val="FF3300"/>
      </a:hlink>
      <a:folHlink>
        <a:srgbClr val="FF7C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288</Words>
  <Application>Microsoft Macintosh PowerPoint</Application>
  <PresentationFormat>On-screen Show (4:3)</PresentationFormat>
  <Paragraphs>82</Paragraphs>
  <Slides>7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Project overview presentation</vt:lpstr>
      <vt:lpstr>PowerPoint Presentation</vt:lpstr>
      <vt:lpstr>Service Goals</vt:lpstr>
      <vt:lpstr>Services Provided</vt:lpstr>
      <vt:lpstr>Profitability Analysis</vt:lpstr>
      <vt:lpstr>Profitability Over Time – TPLO Cruciate Repair</vt:lpstr>
      <vt:lpstr>Profitability Analysis - TPLO cruciate repair</vt:lpstr>
      <vt:lpstr>Summary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Adam Greenbaum</cp:lastModifiedBy>
  <cp:revision>1</cp:revision>
  <dcterms:modified xsi:type="dcterms:W3CDTF">2016-09-23T14:08:11Z</dcterms:modified>
</cp:coreProperties>
</file>